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4" d="100"/>
          <a:sy n="74" d="100"/>
        </p:scale>
        <p:origin x="-876" y="-8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E7B9C0D-5CDA-4F8F-A830-30CDD4F42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9F89D5-28AC-4852-B718-97B363F612B2}" type="datetimeFigureOut">
              <a:rPr lang="en-US"/>
              <a:pPr>
                <a:defRPr/>
              </a:pPr>
              <a:t>10/2/2013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2F40EA6-B19C-42D8-83F9-576BCF3FE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6DE92-51D3-4ABA-9B86-B917A83D6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4B19C-9CB0-4886-A0DD-1C3AA1AEE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4EA6B-8780-4796-9AA1-A065423E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4274BC-D86A-4594-9887-9AE25776A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E05BCC-F6DE-4FBA-A318-CC0CB01D3F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BE6250-0EFD-4302-A4F6-F26CB976C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325E3F-9170-490C-97F8-1FFC8482E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F9FAC-8896-4C48-85FA-353250C37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69B66F-487A-4276-9806-5B258FF77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9D7986-1CD0-4341-8FDD-02F494EAF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7015866F-E5BB-4EF1-8A25-4EF887F5D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2013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U.S.A.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Fall of Material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729230" cy="5659734"/>
        </p:xfrm>
        <a:graphic>
          <a:graphicData uri="http://schemas.openxmlformats.org/drawingml/2006/table">
            <a:tbl>
              <a:tblPr/>
              <a:tblGrid>
                <a:gridCol w="4448175"/>
                <a:gridCol w="3519055"/>
                <a:gridCol w="7620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While removing a bearing case support spring with a pry bar the individual lost his footing. The result was the pry bar falling from as the assembler went to catch himself. The pry bar then hit his co-worker in the left eye.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3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Failure to maintain most current issue of tooling.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Employee in the line of fire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Failure to provide stable work platform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Restrict area around work space during this operation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Review Spring location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Review tooling used  to perform the operation to create alternative for pry bar.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Establish work platform minimum expectations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5" name="Picture 1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1375" y="1412875"/>
            <a:ext cx="4021138" cy="227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6" name="Oval 5"/>
          <p:cNvSpPr>
            <a:spLocks noChangeArrowheads="1"/>
          </p:cNvSpPr>
          <p:nvPr/>
        </p:nvSpPr>
        <p:spPr bwMode="auto">
          <a:xfrm>
            <a:off x="5921375" y="2198688"/>
            <a:ext cx="1333500" cy="7620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7" name="TextBox 6"/>
          <p:cNvSpPr txBox="1">
            <a:spLocks noChangeArrowheads="1"/>
          </p:cNvSpPr>
          <p:nvPr/>
        </p:nvSpPr>
        <p:spPr bwMode="auto">
          <a:xfrm>
            <a:off x="4841875" y="1746250"/>
            <a:ext cx="118427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Pry Bar Inserted in spring to remove Coupling</a:t>
            </a:r>
            <a:r>
              <a:rPr lang="en-US" sz="1200" b="1"/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8603</TotalTime>
  <Words>131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 </cp:lastModifiedBy>
  <cp:revision>459</cp:revision>
  <cp:lastPrinted>2003-11-04T16:53:27Z</cp:lastPrinted>
  <dcterms:created xsi:type="dcterms:W3CDTF">2004-01-23T18:06:09Z</dcterms:created>
  <dcterms:modified xsi:type="dcterms:W3CDTF">2013-10-02T14:56:06Z</dcterms:modified>
</cp:coreProperties>
</file>